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148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4114800" y="3657600"/>
            <a:ext cx="457200" cy="457200"/>
          </a:xfrm>
          <a:prstGeom prst="downArrow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