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FFA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/>
            </a:pPr>
            <a:r>
              <a:t>Define the term Marketing</a:t>
            </a:r>
          </a:p>
          <a:p>
            <a:pPr>
              <a:defRPr sz="2000"/>
            </a:pPr>
            <a:r>
              <a:t>Explain various things involved how products reach to market</a:t>
            </a:r>
          </a:p>
          <a:p>
            <a:pPr>
              <a:defRPr sz="2000"/>
            </a:pPr>
            <a:r>
              <a:t>• Explain various things involved how products reach to market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14800" y="2743200"/>
            <a:ext cx="457200" cy="457200"/>
          </a:xfrm>
          <a:prstGeom prst="downArrow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Down Arrow 5"/>
          <p:cNvSpPr/>
          <p:nvPr/>
        </p:nvSpPr>
        <p:spPr>
          <a:xfrm>
            <a:off x="4114800" y="3657600"/>
            <a:ext cx="457200" cy="457200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54864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