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4400">
                <a:solidFill>
                  <a:srgbClr val="FFFFFF"/>
                </a:solidFill>
              </a:defRPr>
            </a:pPr>
            <a:r>
              <a:t>Q. How often you think about social impact of your action before you act?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44400" y="0"/>
            <a:ext cx="2286000" cy="914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