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1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27432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7600" y="1828800"/>
            <a:ext cx="10515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FFFFFF"/>
                </a:solidFill>
              </a:defRPr>
            </a:pPr>
            <a:r>
              <a:t>Q. What is that one quality your friend has that you would like to have?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7600" y="1828800"/>
            <a:ext cx="1828800" cy="914400"/>
          </a:xfrm>
          <a:prstGeom prst="rect">
            <a:avLst/>
          </a:prstGeom>
          <a:solidFill>
            <a:srgbClr val="004C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