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6400800" cy="4572000"/>
          </a:xfrm>
          <a:prstGeom prst="rect">
            <a:avLst/>
          </a:prstGeom>
        </p:spPr>
      </p:pic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FFFFFF"/>
                </a:solidFill>
              </a:defRPr>
            </a:pPr>
            <a:r>
              <a:t>Credit: Steve Parizi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914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Traditional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