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FFFFFF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" y="914400"/>
            <a:ext cx="2743200" cy="91440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