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4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ight Triangle 2"/>
          <p:cNvSpPr/>
          <p:nvPr/>
        </p:nvSpPr>
        <p:spPr>
          <a:xfrm>
            <a:off x="0" y="0"/>
            <a:ext cx="14630400" cy="8229600"/>
          </a:xfrm>
          <a:prstGeom prst="rtTriangle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 u="sng">
                <a:solidFill>
                  <a:srgbClr val="FFFFFF"/>
                </a:solidFill>
              </a:defRPr>
            </a:pPr>
            <a:r>
              <a:t>LOOK AROUND: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Consider yourself as a producer, list the various things you must be taking care till your product reaches the consumers.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