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THE MARKETING MIX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4008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27432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000" b="1">
                <a:solidFill>
                  <a:srgbClr val="FFFFFF"/>
                </a:solidFill>
              </a:defRPr>
            </a:pPr>
            <a:r>
              <a:t>Marketing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PRODUCT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1828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PRICE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36576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PROMOTION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0" y="36576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PLACE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