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004D4D"/>
                </a:solidFill>
              </a:defRPr>
            </a:pPr>
            <a:r>
              <a:t>What is filling your bucket today and what’s draining it?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0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Draining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37160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