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>
                <a:solidFill>
                  <a:srgbClr val="FFFFFF"/>
                </a:solidFill>
              </a:defRPr>
            </a:pPr>
            <a:r>
              <a:t>What is Filling Your Bucket Today and What’s Draining It?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3716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0" y="914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Filling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Draining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0"/>
            <a:ext cx="137160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