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14859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0" y="14859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58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058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