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Direct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Retail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200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Wholesale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14859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0" y="14859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Producer or manufacturer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200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486400" y="3200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Wholesaler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72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Retailer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058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058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85800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200">
                <a:solidFill>
                  <a:srgbClr val="000000"/>
                </a:solidFill>
              </a:defRPr>
            </a:pPr>
            <a:r>
              <a:t>Sales and Distribution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0" y="73152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r">
              <a:defRPr b="0" sz="1000">
                <a:solidFill>
                  <a:srgbClr val="FFFFFF"/>
                </a:solidFill>
              </a:defRPr>
            </a:pPr>
            <a:r>
              <a:t>This Photo by Unknown author is licensed under CC BY-SA-NC.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