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601200" y="9144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After Sales Services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4572000" cy="2958084"/>
          </a:xfrm>
          <a:prstGeom prst="rect">
            <a:avLst/>
          </a:prstGeom>
        </p:spPr>
      </p:pic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71800"/>
            <a:ext cx="4572000" cy="3012201"/>
          </a:xfrm>
          <a:prstGeom prst="rect">
            <a:avLst/>
          </a:prstGeom>
        </p:spPr>
      </p:pic>
      <p:pic>
        <p:nvPicPr>
          <p:cNvPr id="6" name="Picture 5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486400"/>
            <a:ext cx="4572000" cy="257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415284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BY-SA-NC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984001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BY-SA-NC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805815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