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601200" y="914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After Sales Services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72000" cy="2958084"/>
          </a:xfrm>
          <a:prstGeom prst="rect">
            <a:avLst/>
          </a:prstGeom>
        </p:spPr>
      </p:pic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4572000" cy="3012201"/>
          </a:xfrm>
          <a:prstGeom prst="rect">
            <a:avLst/>
          </a:prstGeom>
        </p:spPr>
      </p:pic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15000"/>
            <a:ext cx="45720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415284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984001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828675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