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486400" cy="1371600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Define the term Market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657600"/>
            <a:ext cx="5486400" cy="1371600"/>
          </a:xfrm>
          <a:prstGeom prst="roundRect">
            <a:avLst/>
          </a:prstGeom>
          <a:gradFill rotWithShape="1">
            <a:gsLst>
              <a:gs pos="0">
                <a:srgbClr val="FFFF00"/>
              </a:gs>
              <a:gs pos="100000">
                <a:srgbClr val="FFD700"/>
              </a:gs>
            </a:gsLst>
            <a:lin scaled="0"/>
          </a:gra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Explain how products reach to market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