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657600"/>
            <a:ext cx="5486400" cy="137160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