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886200"/>
            <a:ext cx="5486400" cy="1371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