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rgbClr val="1212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28800" y="1828800"/>
            <a:ext cx="3657600" cy="365760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 b="1">
                <a:solidFill>
                  <a:srgbClr val="FFFFFF"/>
                </a:solidFill>
              </a:defRPr>
            </a:pPr>
            <a:r>
              <a:t>ELO's</a:t>
            </a: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1. Types of Market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0" y="457200"/>
            <a:ext cx="4572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0" y="7772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FFFFFF"/>
                </a:solidFill>
              </a:defRPr>
            </a:pPr>
            <a:r>
              <a:t>This Photo by Unknown author is licensed under CC BY-SA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