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7315200" y="0"/>
            <a:ext cx="7315200" cy="8229600"/>
          </a:xfrm>
          <a:prstGeom prst="rect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315200" cy="822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29600" y="64008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 b="1">
                <a:solidFill>
                  <a:srgbClr val="FFFFFF"/>
                </a:solidFill>
              </a:defRPr>
            </a:pPr>
            <a:r>
              <a:t>ELO's</a:t>
            </a:r>
          </a:p>
          <a:p>
            <a:pPr>
              <a:defRPr sz="4800">
                <a:solidFill>
                  <a:srgbClr val="FFFFFF"/>
                </a:solidFill>
              </a:defRPr>
            </a:pPr>
            <a:r>
              <a:t>1. Types of Market</a:t>
            </a:r>
          </a:p>
        </p:txBody>
      </p:sp>
      <p:sp>
        <p:nvSpPr>
          <p:cNvPr id="6" name="Rectangle 5"/>
          <p:cNvSpPr/>
          <p:nvPr/>
        </p:nvSpPr>
        <p:spPr>
          <a:xfrm>
            <a:off x="13716000" y="457200"/>
            <a:ext cx="457200" cy="45720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10972800" y="7772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FFFFFF"/>
                </a:solidFill>
              </a:defRPr>
            </a:pPr>
            <a:r>
              <a:t>This Photo by Unknown author is licensed under CC BY-SA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