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gradFill rotWithShape="1">
            <a:gsLst>
              <a:gs pos="0">
                <a:srgbClr val="0066CC"/>
              </a:gs>
              <a:gs pos="100000">
                <a:srgbClr val="FFFFFF"/>
              </a:gs>
            </a:gsLst>
            <a:lin scaled="0" ang="189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3657600" y="2743200"/>
            <a:ext cx="7315200" cy="27432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Which type of market is beneficial for the customers? Why?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