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657600" y="2743200"/>
            <a:ext cx="7315200" cy="2743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800" b="1">
                <a:solidFill>
                  <a:srgbClr val="404040"/>
                </a:solidFill>
              </a:defRPr>
            </a:pPr>
            <a:r>
              <a:t>Which type of market is beneficial for the customers? Why?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