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2323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Now: I, CAN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2801600" cy="13716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Differentiate between different types of market.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Explain why society need different types of market.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