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457200"/>
            <a:ext cx="128016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defRPr b="1" sz="3600">
                <a:solidFill>
                  <a:srgbClr val="FFFFFF"/>
                </a:solidFill>
              </a:defRPr>
            </a:pPr>
            <a:r>
              <a:t>Now: I, CAN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828800"/>
            <a:ext cx="12801600" cy="1371600"/>
          </a:xfrm>
          <a:prstGeom prst="rect">
            <a:avLst/>
          </a:prstGeom>
          <a:solidFill>
            <a:srgbClr val="FFA500"/>
          </a:solidFill>
        </p:spPr>
        <p:txBody>
          <a:bodyPr wrap="square">
            <a:spAutoFit/>
          </a:bodyPr>
          <a:lstStyle/>
          <a:p>
            <a:pPr>
              <a:defRPr sz="2400">
                <a:solidFill>
                  <a:srgbClr val="000000"/>
                </a:solidFill>
              </a:defRPr>
            </a:pPr>
            <a:r>
              <a:t>Differentiate between different types of market.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3657600"/>
            <a:ext cx="12801600" cy="137160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>
              <a:defRPr sz="2400">
                <a:solidFill>
                  <a:srgbClr val="000000"/>
                </a:solidFill>
              </a:defRPr>
            </a:pPr>
            <a:r>
              <a:t>Explain why society need different types of market.</a:t>
            </a:r>
          </a:p>
        </p:txBody>
      </p:sp>
      <p:pic>
        <p:nvPicPr>
          <p:cNvPr id="6" name="Picture 5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