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4400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1371600"/>
          </a:xfrm>
          <a:prstGeom prst="rect">
            <a:avLst/>
          </a:prstGeom>
          <a:solidFill>
            <a:srgbClr val="FFA500"/>
          </a:solidFill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Differentiate between different types of market.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12801600" cy="13716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Explain why society need different types of market.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