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  <a:ln>
            <a:solidFill>
              <a:srgbClr val="D3D3D3"/>
            </a:solidFill>
          </a:ln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  <a:ln>
            <a:solidFill>
              <a:srgbClr val="D3D3D3"/>
            </a:solidFill>
          </a:ln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