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D3D3D3"/>
                </a:solidFill>
              </a:defRPr>
            </a:pPr>
            <a:r>
              <a:t>Market and Opportunity</a:t>
            </a:r>
          </a:p>
          <a:p>
            <a:pPr>
              <a:defRPr sz="3200">
                <a:solidFill>
                  <a:srgbClr val="D3D3D3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