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99CCFF"/>
            </a:gs>
            <a:gs pos="100000">
              <a:srgbClr val="CCFF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FFFF00"/>
                </a:solidFill>
              </a:defRPr>
            </a:pPr>
            <a:r>
              <a:t>As an individual, how can we ensure equality in society?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0"/>
            <a:ext cx="4572000" cy="2565149"/>
          </a:xfrm>
          <a:prstGeom prst="rect">
            <a:avLst/>
          </a:prstGeom>
        </p:spPr>
      </p:pic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5029200"/>
            <a:ext cx="4572000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0" y="777240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/>
            </a:pPr>
            <a:r>
              <a:t>This Photo by Unknown author is licensed under CC BY-NC.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