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914400"/>
            <a:ext cx="9144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5400" b="1">
                <a:solidFill>
                  <a:srgbClr val="FFFFFF"/>
                </a:solidFill>
              </a:defRPr>
            </a:pPr>
            <a:r>
              <a:t>Let's Recall: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10972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Differentiate between Wholesaler and Retailers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