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121889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b="1" sz="4400">
                <a:solidFill>
                  <a:srgbClr val="FFFFFF"/>
                </a:solidFill>
              </a:defRPr>
            </a:pPr>
            <a:r>
              <a:t>Types of Fixed Retailers</a:t>
            </a:r>
          </a:p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6186216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828800"/>
            <a:ext cx="4059936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400">
                <a:solidFill>
                  <a:srgbClr val="FFFFFF"/>
                </a:solidFill>
              </a:defRPr>
            </a:pPr>
            <a:r>
              <a:t>General Stores</a:t>
            </a:r>
          </a:p>
        </p:txBody>
      </p:sp>
      <p:pic>
        <p:nvPicPr>
          <p:cNvPr id="5" name="Picture 4" descr="image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936" y="2286000"/>
            <a:ext cx="4876800" cy="3657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59936" y="1828800"/>
            <a:ext cx="4059936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400">
                <a:solidFill>
                  <a:srgbClr val="FFFFFF"/>
                </a:solidFill>
              </a:defRPr>
            </a:pPr>
            <a:r>
              <a:t>Department Store</a:t>
            </a:r>
          </a:p>
        </p:txBody>
      </p:sp>
      <p:pic>
        <p:nvPicPr>
          <p:cNvPr id="7" name="Picture 6" descr="image_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9872" y="2286000"/>
            <a:ext cx="4882718" cy="3657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119872" y="1828800"/>
            <a:ext cx="4059936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400">
                <a:solidFill>
                  <a:srgbClr val="FFFFFF"/>
                </a:solidFill>
              </a:defRPr>
            </a:pPr>
            <a:r>
              <a:t>Chain Store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