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982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8982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65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7965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