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400">
                <a:solidFill>
                  <a:srgbClr val="FFFFFF"/>
                </a:solidFill>
              </a:defRPr>
            </a:pPr>
            <a:r>
              <a:t>Types of Fixed Retailers</a:t>
            </a:r>
          </a:p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6186216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4864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General Stores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2286000"/>
            <a:ext cx="48768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936" y="54864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Department Store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72" y="2286000"/>
            <a:ext cx="4882718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9872" y="54864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Chain Store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