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27432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4572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FFFFFF"/>
                </a:solidFill>
              </a:defRPr>
            </a:pPr>
            <a:r>
              <a:t>Think Line: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3716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800">
                <a:solidFill>
                  <a:srgbClr val="ADD8E6"/>
                </a:solidFill>
              </a:defRPr>
            </a:pPr>
            <a:r>
              <a:t>DO YOU THINK MARKET CREATE OPPORTUNITY. HOW?</a:t>
            </a:r>
          </a:p>
        </p:txBody>
      </p:sp>
      <p:sp>
        <p:nvSpPr>
          <p:cNvPr id="6" name="Rectangle 5"/>
          <p:cNvSpPr/>
          <p:nvPr/>
        </p:nvSpPr>
        <p:spPr>
          <a:xfrm>
            <a:off x="13258800" y="182880"/>
            <a:ext cx="914400" cy="4572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