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743200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0"/>
            <a:ext cx="2743200" cy="2743200"/>
          </a:xfrm>
          <a:prstGeom prst="rect">
            <a:avLst/>
          </a:prstGeom>
          <a:solidFill>
            <a:srgbClr val="87CE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Think Line: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3716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ADD8E6"/>
                </a:solidFill>
              </a:defRPr>
            </a:pPr>
            <a:r>
              <a:t>DO YOU THINK MARKET CREATE OPPORTUNITY. HOW?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58800" y="18288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