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4572000" cy="82296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42950" y="36576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