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4572000" cy="82296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Profit Sharing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86000"/>
            <a:ext cx="3657600" cy="36576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