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3429000"/>
            <a:ext cx="14630400" cy="13716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9718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3600">
                <a:solidFill>
                  <a:srgbClr val="0000FF"/>
                </a:solidFill>
              </a:defRPr>
            </a:pPr>
            <a:r>
              <a:t>BIG QUESTION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429000"/>
            <a:ext cx="14630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4800">
                <a:solidFill>
                  <a:srgbClr val="FFFFFF"/>
                </a:solidFill>
              </a:defRPr>
            </a:pPr>
            <a:r>
              <a:t>HOW DO MARKETS HELP US?</a:t>
            </a:r>
          </a:p>
        </p:txBody>
      </p:sp>
      <p:sp>
        <p:nvSpPr>
          <p:cNvPr id="6" name="Wave 5"/>
          <p:cNvSpPr/>
          <p:nvPr/>
        </p:nvSpPr>
        <p:spPr>
          <a:xfrm>
            <a:off x="182880" y="182880"/>
            <a:ext cx="1371600" cy="457200"/>
          </a:xfrm>
          <a:prstGeom prst="wave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