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182880"/>
            <a:ext cx="14630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800" b="1">
                <a:solidFill>
                  <a:srgbClr val="323232"/>
                </a:solidFill>
              </a:defRPr>
            </a:pPr>
            <a:r>
              <a:t>Art and Everyday Life</a:t>
            </a:r>
          </a:p>
        </p:txBody>
      </p:sp>
      <p:pic>
        <p:nvPicPr>
          <p:cNvPr id="4" name="Picture 3" descr="image_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0080" y="1371600"/>
            <a:ext cx="3657600" cy="3657600"/>
          </a:xfrm>
          <a:prstGeom prst="rect">
            <a:avLst/>
          </a:prstGeom>
        </p:spPr>
      </p:pic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515600" y="1371600"/>
            <a:ext cx="3657600" cy="3657600"/>
          </a:xfrm>
          <a:prstGeom prst="rect">
            <a:avLst/>
          </a:prstGeom>
        </p:spPr>
      </p:pic>
      <p:pic>
        <p:nvPicPr>
          <p:cNvPr id="6" name="Picture 5" descr="image_4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669280" y="3383280"/>
            <a:ext cx="3657600" cy="3657600"/>
          </a:xfrm>
          <a:prstGeom prst="rect">
            <a:avLst/>
          </a:prstGeom>
        </p:spPr>
      </p:pic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57200" y="5669280"/>
            <a:ext cx="3657600" cy="3657600"/>
          </a:xfrm>
          <a:prstGeom prst="rect">
            <a:avLst/>
          </a:prstGeom>
        </p:spPr>
      </p:pic>
      <p:pic>
        <p:nvPicPr>
          <p:cNvPr id="8" name="Picture 7" descr="image_3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698480" y="566928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