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003232"/>
            </a:gs>
            <a:gs pos="100000">
              <a:srgbClr val="00FFFF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457200"/>
            <a:ext cx="128016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4400">
                <a:solidFill>
                  <a:srgbClr val="FFFF00"/>
                </a:solidFill>
              </a:defRPr>
            </a:pPr>
            <a:r>
              <a:t>Research Work: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828800"/>
            <a:ext cx="128016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>
                <a:solidFill>
                  <a:srgbClr val="FFFF00"/>
                </a:solidFill>
              </a:defRPr>
            </a:pPr>
            <a:r>
              <a:t>Find out how people buy and sell products over the internet. Are the goods sold at cheaper or higher rates than other market?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