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2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FFFF00"/>
                </a:solidFill>
              </a:defRPr>
            </a:pPr>
            <a:r>
              <a:t>Research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Find out how people buy and sell products over the internet. Are the goods sold at cheaper or higher rates than other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