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32688" y="475488"/>
            <a:ext cx="12765024" cy="1335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2688" y="1847088"/>
            <a:ext cx="12765024" cy="179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