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5F5D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" name="Picture 3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315200" cy="82296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7315200" cy="822960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7498079" y="914400"/>
            <a:ext cx="694944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b="1" sz="4800">
                <a:solidFill>
                  <a:srgbClr val="FFFFFF"/>
                </a:solidFill>
              </a:defRPr>
            </a:pPr>
            <a:r>
              <a:t>ELO's</a:t>
            </a:r>
          </a:p>
          <a:p>
            <a:pPr>
              <a:spcAft>
                <a:spcPts val="2000"/>
              </a:spcAft>
              <a:defRPr sz="3200">
                <a:solidFill>
                  <a:srgbClr val="FFFFFF"/>
                </a:solidFill>
              </a:defRPr>
            </a:pPr>
            <a:r>
              <a:t>1. What is market?</a:t>
            </a:r>
          </a:p>
          <a:p>
            <a:pPr>
              <a:defRPr sz="3200">
                <a:solidFill>
                  <a:srgbClr val="FFFFFF"/>
                </a:solidFill>
              </a:defRPr>
            </a:pPr>
            <a:r>
              <a:t>2. How product reach to market?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