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15200" cy="8229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752080" y="1168400"/>
            <a:ext cx="6695440" cy="5232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4800">
                <a:solidFill>
                  <a:srgbClr val="FFFFFF"/>
                </a:solidFill>
              </a:defRPr>
            </a:pPr>
            <a:r>
              <a:t>ELO's</a:t>
            </a:r>
          </a:p>
          <a:p>
            <a:pPr>
              <a:spcAft>
                <a:spcPts val="2000"/>
              </a:spcAft>
              <a:defRPr sz="3200">
                <a:solidFill>
                  <a:srgbClr val="FFFFFF"/>
                </a:solidFill>
              </a:defRPr>
            </a:pPr>
            <a:r>
              <a:t>1. What is market?</a:t>
            </a: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2. How product reach to market?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