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8B"/>
            </a:gs>
            <a:gs pos="100000">
              <a:srgbClr val="0000C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914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ADD8E6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743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Q. How products reach to 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