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8080"/>
            </a:gs>
            <a:gs pos="100000">
              <a:srgbClr val="00640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86400" y="9144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800">
                <a:solidFill>
                  <a:srgbClr val="00008B"/>
                </a:solidFill>
              </a:defRPr>
            </a:pPr>
            <a:r>
              <a:t>THINK LINE: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27432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>
                <a:solidFill>
                  <a:srgbClr val="ADD8E6"/>
                </a:solidFill>
              </a:defRPr>
            </a:pPr>
            <a:r>
              <a:t>Q. How products reach to us?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