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ADD8E6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ADD8E6"/>
                </a:solidFill>
              </a:defRPr>
            </a:pPr>
            <a:r>
              <a:t>Q. How products reach to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