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4" name="Octagon 3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Producer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6" name="Octagon 5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Wholesale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8" name="Octagon 7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Distributors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0" name="Octagon 9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Retailer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