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4" name="Octagon 3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2286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6" name="Octagon 5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0" y="1828800"/>
            <a:ext cx="2286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8" name="Octagon 7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229600" y="1828800"/>
            <a:ext cx="2286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0" name="Octagon 9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887200" y="1828800"/>
            <a:ext cx="2286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