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432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5943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global.media.cultures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