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2743200"/>
            <a:ext cx="27432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7600" y="36576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>
                <a:solidFill>
                  <a:srgbClr val="00008B"/>
                </a:solidFill>
              </a:defRPr>
            </a:pPr>
            <a:r>
              <a:t>global.media cultures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