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432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56692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Your Text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